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6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5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357AF-67D5-41AF-8334-5BBCD0D06246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268C-23A2-4D69-BE0E-7D0B52D8F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8" y="2216806"/>
            <a:ext cx="7009396" cy="2418241"/>
          </a:xfrm>
          <a:prstGeom prst="rect">
            <a:avLst/>
          </a:prstGeom>
        </p:spPr>
      </p:pic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>
            <a:solidFill>
              <a:srgbClr val="8E3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98794" y="1546749"/>
            <a:ext cx="30694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Tryit.com is a concept that matches providers of unique experiences with those who are interested in trying something new. </a:t>
            </a:r>
          </a:p>
          <a:p>
            <a:endParaRPr lang="en-US" sz="1400" dirty="0"/>
          </a:p>
          <a:p>
            <a:r>
              <a:rPr lang="en-US" sz="1400" dirty="0"/>
              <a:t>Users search by zip code to find experiences that are available in their area and book them online.  </a:t>
            </a:r>
          </a:p>
          <a:p>
            <a:endParaRPr lang="en-US" sz="1400" dirty="0"/>
          </a:p>
          <a:p>
            <a:r>
              <a:rPr lang="en-US" sz="1400" dirty="0"/>
              <a:t>These experiences are mini-workshops that are private.  They are perfect for someone who is not ready to commit to a formal class or who is just, genuinely, curious about a topic.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I do not own the rights to this concept, name or URL.  For educational use only.  </a:t>
            </a:r>
          </a:p>
        </p:txBody>
      </p:sp>
    </p:spTree>
    <p:extLst>
      <p:ext uri="{BB962C8B-B14F-4D97-AF65-F5344CB8AC3E}">
        <p14:creationId xmlns:p14="http://schemas.microsoft.com/office/powerpoint/2010/main" val="242780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5"/>
            <a:ext cx="10462337" cy="5989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116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Offer Experience (1/2) &gt; Several months later, Megan returns to the site and decides to become an “experience provider”</a:t>
            </a:r>
            <a:endParaRPr lang="en-US" dirty="0"/>
          </a:p>
        </p:txBody>
      </p:sp>
      <p:sp>
        <p:nvSpPr>
          <p:cNvPr id="4" name="Arrow: Down 3"/>
          <p:cNvSpPr/>
          <p:nvPr/>
        </p:nvSpPr>
        <p:spPr>
          <a:xfrm>
            <a:off x="9817768" y="5305142"/>
            <a:ext cx="437950" cy="47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71534" y="4935810"/>
            <a:ext cx="153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scrolls </a:t>
            </a:r>
          </a:p>
        </p:txBody>
      </p:sp>
      <p:sp>
        <p:nvSpPr>
          <p:cNvPr id="6" name="Oval 5"/>
          <p:cNvSpPr/>
          <p:nvPr/>
        </p:nvSpPr>
        <p:spPr>
          <a:xfrm>
            <a:off x="8618265" y="3469901"/>
            <a:ext cx="2858703" cy="257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6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" y="4"/>
            <a:ext cx="10504247" cy="59665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63750" y="3734600"/>
            <a:ext cx="2858703" cy="257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265" y="6050267"/>
            <a:ext cx="672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Offer Experience (2/2)  &gt; Megan submits her experience to Tryit.com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9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0" y="5"/>
            <a:ext cx="10519487" cy="6031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471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 footer (not visible on previous screens)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" y="0"/>
            <a:ext cx="10469957" cy="5916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264" y="6050267"/>
            <a:ext cx="997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Home Page &gt; User is not signed in and is not required to be just to browse.   </a:t>
            </a:r>
            <a:br>
              <a:rPr lang="en-US" dirty="0"/>
            </a:br>
            <a:r>
              <a:rPr lang="en-US" dirty="0"/>
              <a:t>Drop down is open just to illustrate idea</a:t>
            </a:r>
          </a:p>
        </p:txBody>
      </p:sp>
    </p:spTree>
    <p:extLst>
      <p:ext uri="{BB962C8B-B14F-4D97-AF65-F5344CB8AC3E}">
        <p14:creationId xmlns:p14="http://schemas.microsoft.com/office/powerpoint/2010/main" val="326398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" y="3"/>
            <a:ext cx="10443286" cy="5913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265" y="6050267"/>
            <a:ext cx="470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Home Page &gt; Returning user decides to sign 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3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" y="6"/>
            <a:ext cx="10481386" cy="590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660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Home Page  &gt; New user, Megan Shaw, decides to create an account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0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" y="4"/>
            <a:ext cx="10603307" cy="596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599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Home Page  &gt; Megan Shaw reviews her new account settings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441356" y="519764"/>
            <a:ext cx="2473694" cy="23630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" y="5"/>
            <a:ext cx="10546157" cy="5970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676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Home Page  &gt; Megan searches for “all experiences” near her zip code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31360" y="1414910"/>
            <a:ext cx="2858703" cy="257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" y="4"/>
            <a:ext cx="10618548" cy="6012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265" y="6050267"/>
            <a:ext cx="786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Results page for All Experiences  &gt; Megan clicks on the “local honey” experience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8808" y="1973175"/>
            <a:ext cx="2858703" cy="257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" y="5"/>
            <a:ext cx="10538537" cy="5970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850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Detail Page for Make Local Honey Experience  &gt; Megan decides to book the experience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723115" y="3123394"/>
            <a:ext cx="2858703" cy="257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9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5" y="2"/>
            <a:ext cx="10477577" cy="5996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265" y="6050267"/>
            <a:ext cx="92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Book Experience  &gt; Megan completes all the fields and will receive a confirmation email shortly.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51518" y="3123394"/>
            <a:ext cx="2858703" cy="25747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9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231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</dc:creator>
  <cp:lastModifiedBy>Monica</cp:lastModifiedBy>
  <cp:revision>6</cp:revision>
  <dcterms:created xsi:type="dcterms:W3CDTF">2018-03-21T02:12:29Z</dcterms:created>
  <dcterms:modified xsi:type="dcterms:W3CDTF">2018-03-21T02:41:56Z</dcterms:modified>
</cp:coreProperties>
</file>